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5" r:id="rId6"/>
    <p:sldId id="263" r:id="rId7"/>
    <p:sldId id="262" r:id="rId8"/>
    <p:sldId id="261" r:id="rId9"/>
    <p:sldId id="260" r:id="rId10"/>
    <p:sldId id="270" r:id="rId11"/>
    <p:sldId id="275" r:id="rId12"/>
    <p:sldId id="276" r:id="rId13"/>
    <p:sldId id="274" r:id="rId14"/>
    <p:sldId id="273" r:id="rId15"/>
    <p:sldId id="272" r:id="rId16"/>
    <p:sldId id="269" r:id="rId17"/>
    <p:sldId id="277" r:id="rId18"/>
    <p:sldId id="283" r:id="rId19"/>
    <p:sldId id="285" r:id="rId20"/>
    <p:sldId id="282" r:id="rId21"/>
    <p:sldId id="284" r:id="rId22"/>
    <p:sldId id="281" r:id="rId23"/>
    <p:sldId id="279" r:id="rId24"/>
    <p:sldId id="290" r:id="rId25"/>
    <p:sldId id="278" r:id="rId26"/>
    <p:sldId id="287" r:id="rId27"/>
    <p:sldId id="286" r:id="rId28"/>
    <p:sldId id="291" r:id="rId29"/>
    <p:sldId id="289" r:id="rId30"/>
    <p:sldId id="258" r:id="rId31"/>
  </p:sldIdLst>
  <p:sldSz cx="9144000" cy="6858000" type="screen4x3"/>
  <p:notesSz cx="6858000" cy="9144000"/>
  <p:custDataLst>
    <p:tags r:id="rId3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9D815-8B11-4F62-949A-B3CE952B1084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836712"/>
            <a:ext cx="5976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Муниципальное казенное дошкольное образовательное учреждение Аннинский детский сад №7 общеразвивающего  вида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2924944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СТАРШАЯ ГРУППА </a:t>
            </a:r>
          </a:p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(дети 5-6 лет)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вета\Desktop\237_1711\IMG_1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204864"/>
            <a:ext cx="3744416" cy="3024336"/>
          </a:xfrm>
          <a:prstGeom prst="rect">
            <a:avLst/>
          </a:prstGeom>
          <a:noFill/>
        </p:spPr>
      </p:pic>
      <p:pic>
        <p:nvPicPr>
          <p:cNvPr id="6147" name="Picture 3" descr="C:\Users\света\Desktop\236_1211\IMG_1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16832"/>
            <a:ext cx="4032448" cy="29523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79712" y="908720"/>
            <a:ext cx="5790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Уголок природы и экспериментирования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вета\Desktop\236_1211\IMG_1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888432" cy="3024336"/>
          </a:xfrm>
          <a:prstGeom prst="rect">
            <a:avLst/>
          </a:prstGeom>
          <a:noFill/>
        </p:spPr>
      </p:pic>
      <p:pic>
        <p:nvPicPr>
          <p:cNvPr id="7171" name="Picture 3" descr="C:\Users\света\Desktop\237_1711\IMG_1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88840"/>
            <a:ext cx="3779912" cy="31409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88024" y="1052736"/>
            <a:ext cx="3563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Патриотический уголок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вета\Desktop\236_1211\IMG_1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764704"/>
            <a:ext cx="3672408" cy="44644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93872" y="2132856"/>
            <a:ext cx="19523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/>
              <a:t>Мы</a:t>
            </a:r>
          </a:p>
          <a:p>
            <a:pPr algn="ctr"/>
            <a:r>
              <a:rPr lang="ru-RU" sz="3200" b="1" i="1" dirty="0" smtClean="0"/>
              <a:t> дежурим</a:t>
            </a:r>
            <a:endParaRPr lang="ru-RU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вета\Desktop\236_1211\IMG_1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052736"/>
            <a:ext cx="3312368" cy="40050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75856" y="548680"/>
            <a:ext cx="2600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Уголок уединения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вета\Desktop\236_1211\IMG_1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3707904" cy="2996952"/>
          </a:xfrm>
          <a:prstGeom prst="rect">
            <a:avLst/>
          </a:prstGeom>
          <a:noFill/>
        </p:spPr>
      </p:pic>
      <p:pic>
        <p:nvPicPr>
          <p:cNvPr id="10243" name="Picture 3" descr="C:\Users\света\Desktop\237_1711\IMG_1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16832"/>
            <a:ext cx="3923928" cy="32849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32040" y="980728"/>
            <a:ext cx="3103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Уголок безопасности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света\Desktop\236_1211\IMG_1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76872"/>
            <a:ext cx="3960440" cy="2952328"/>
          </a:xfrm>
          <a:prstGeom prst="rect">
            <a:avLst/>
          </a:prstGeom>
          <a:noFill/>
        </p:spPr>
      </p:pic>
      <p:pic>
        <p:nvPicPr>
          <p:cNvPr id="11269" name="Picture 5" descr="C:\Users\света\Desktop\236_1211\IMG_1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3923928" cy="280831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0" y="764704"/>
            <a:ext cx="36113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Уголок изобразительной</a:t>
            </a:r>
          </a:p>
          <a:p>
            <a:r>
              <a:rPr lang="ru-RU" sz="2400" b="1" i="1" dirty="0" smtClean="0"/>
              <a:t> деятельности</a:t>
            </a:r>
            <a:endParaRPr lang="ru-RU" sz="24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4077072"/>
            <a:ext cx="2467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Книжный уголок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вета\Desktop\236_1211\IMG_1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3600400" cy="2736304"/>
          </a:xfrm>
          <a:prstGeom prst="rect">
            <a:avLst/>
          </a:prstGeom>
          <a:noFill/>
        </p:spPr>
      </p:pic>
      <p:pic>
        <p:nvPicPr>
          <p:cNvPr id="12291" name="Picture 3" descr="C:\Users\света\Desktop\237_1711\IMG_1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3923928" cy="27363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88024" y="1340768"/>
            <a:ext cx="342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Уголок театрализации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вета\Desktop\236_1211\IMG_15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3600400" cy="2808312"/>
          </a:xfrm>
          <a:prstGeom prst="rect">
            <a:avLst/>
          </a:prstGeom>
          <a:noFill/>
        </p:spPr>
      </p:pic>
      <p:pic>
        <p:nvPicPr>
          <p:cNvPr id="13315" name="Picture 3" descr="C:\Users\света\Desktop\237_1711\IMG_1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88840"/>
            <a:ext cx="3851920" cy="32129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48064" y="980728"/>
            <a:ext cx="2447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Уголок познания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вета\Desktop\237_1711\IMG_15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908720"/>
            <a:ext cx="3394472" cy="45259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2924944"/>
            <a:ext cx="2921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Спортивный уголок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а\Desktop\237_1711\IMG_15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24744"/>
            <a:ext cx="5328592" cy="41764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07904" y="548680"/>
            <a:ext cx="1273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спальня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вета\Desktop\WP_20141216_11_17_23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4608512" cy="32403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92080" y="2276872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Уютный светлый садик наш- </a:t>
            </a:r>
          </a:p>
          <a:p>
            <a:r>
              <a:rPr lang="ru-RU" dirty="0" smtClean="0"/>
              <a:t>Живем мы здесь как дома.</a:t>
            </a:r>
          </a:p>
          <a:p>
            <a:r>
              <a:rPr lang="ru-RU" dirty="0" smtClean="0"/>
              <a:t>И провести экскурсию</a:t>
            </a:r>
          </a:p>
          <a:p>
            <a:r>
              <a:rPr lang="ru-RU" dirty="0" smtClean="0"/>
              <a:t>Для  вас всегда готовы!</a:t>
            </a:r>
          </a:p>
          <a:p>
            <a:r>
              <a:rPr lang="ru-RU" dirty="0" smtClean="0"/>
              <a:t>Мы двери открываем </a:t>
            </a:r>
          </a:p>
          <a:p>
            <a:r>
              <a:rPr lang="ru-RU" dirty="0" smtClean="0"/>
              <a:t>И нашу группу приглашаем.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а\Desktop\237_1711\IMG_16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3788238" cy="2841179"/>
          </a:xfrm>
          <a:prstGeom prst="rect">
            <a:avLst/>
          </a:prstGeom>
          <a:noFill/>
        </p:spPr>
      </p:pic>
      <p:pic>
        <p:nvPicPr>
          <p:cNvPr id="1027" name="Picture 3" descr="C:\Users\света\Desktop\237_1711\IMG_1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76872"/>
            <a:ext cx="4091947" cy="30689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860032" y="1124744"/>
            <a:ext cx="2944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Здесь мы моем руки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а\Desktop\237_1711\IMG_15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3884249" cy="2913187"/>
          </a:xfrm>
          <a:prstGeom prst="rect">
            <a:avLst/>
          </a:prstGeom>
          <a:noFill/>
        </p:spPr>
      </p:pic>
      <p:pic>
        <p:nvPicPr>
          <p:cNvPr id="2051" name="Picture 3" descr="C:\Users\света\Desktop\237_1711\IMG_1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76872"/>
            <a:ext cx="3899925" cy="29249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292080" y="1196752"/>
            <a:ext cx="1728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Мы играем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P1080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564904"/>
            <a:ext cx="3923928" cy="2708920"/>
          </a:xfrm>
          <a:prstGeom prst="rect">
            <a:avLst/>
          </a:prstGeom>
          <a:noFill/>
        </p:spPr>
      </p:pic>
      <p:pic>
        <p:nvPicPr>
          <p:cNvPr id="1026" name="Picture 2" descr="C:\Users\света\Desktop\тематическая проверка\P10808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3636491" cy="28803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32040" y="1268760"/>
            <a:ext cx="2396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Мы занимаемся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CIM\108_PANA\P1080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3788238" cy="2841179"/>
          </a:xfrm>
          <a:prstGeom prst="rect">
            <a:avLst/>
          </a:prstGeom>
          <a:noFill/>
        </p:spPr>
      </p:pic>
      <p:pic>
        <p:nvPicPr>
          <p:cNvPr id="5123" name="Picture 3" descr="F:\DCIM\108_PANA\P10808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3888432" cy="29969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48064" y="1196752"/>
            <a:ext cx="1696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Мы гуляем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108077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96111" y="1600234"/>
            <a:ext cx="3803915" cy="2852936"/>
          </a:xfrm>
          <a:prstGeom prst="rect">
            <a:avLst/>
          </a:prstGeom>
          <a:noFill/>
        </p:spPr>
      </p:pic>
      <p:pic>
        <p:nvPicPr>
          <p:cNvPr id="1027" name="Picture 3" descr="G:\P10807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76872"/>
            <a:ext cx="3563888" cy="26729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355976" y="1196752"/>
            <a:ext cx="3263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Работы детей по ИЗО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а\Desktop\все для детского сада\Выставка пасха 2014 год\23042014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394472" cy="4525963"/>
          </a:xfrm>
          <a:prstGeom prst="rect">
            <a:avLst/>
          </a:prstGeom>
          <a:noFill/>
        </p:spPr>
      </p:pic>
      <p:pic>
        <p:nvPicPr>
          <p:cNvPr id="1027" name="Picture 3" descr="G:\P1080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44824"/>
            <a:ext cx="4248472" cy="32403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95936" y="908720"/>
            <a:ext cx="44068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Талантливы  не только дети, </a:t>
            </a:r>
          </a:p>
          <a:p>
            <a:pPr algn="ctr"/>
            <a:r>
              <a:rPr lang="ru-RU" sz="2400" b="1" i="1" dirty="0" smtClean="0"/>
              <a:t>но и родители</a:t>
            </a:r>
            <a:r>
              <a:rPr lang="ru-RU" b="1" i="1" dirty="0" smtClean="0"/>
              <a:t>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света\Desktop\все для детского сада\грамоты и дипломы ВСЕ\тарасов-03-ав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1632063" cy="2420888"/>
          </a:xfrm>
          <a:prstGeom prst="rect">
            <a:avLst/>
          </a:prstGeom>
          <a:noFill/>
        </p:spPr>
      </p:pic>
      <p:pic>
        <p:nvPicPr>
          <p:cNvPr id="5" name="Picture 5" descr="C:\Users\света\Desktop\все для детского сада\грамоты и дипломы ВСЕ\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204864"/>
            <a:ext cx="1704071" cy="2520280"/>
          </a:xfrm>
          <a:prstGeom prst="rect">
            <a:avLst/>
          </a:prstGeom>
          <a:noFill/>
        </p:spPr>
      </p:pic>
      <p:pic>
        <p:nvPicPr>
          <p:cNvPr id="6" name="Picture 6" descr="C:\Users\света\Desktop\все для детского сада\грамоты и дипломы ВСЕ\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204864"/>
            <a:ext cx="1728192" cy="25202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987824" y="1124744"/>
            <a:ext cx="2764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Наши достижения</a:t>
            </a:r>
            <a:endParaRPr lang="ru-RU" sz="2400" b="1" i="1" dirty="0"/>
          </a:p>
        </p:txBody>
      </p:sp>
      <p:pic>
        <p:nvPicPr>
          <p:cNvPr id="1026" name="Picture 2" descr="G:\Агоев%20Максим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764704"/>
            <a:ext cx="1728192" cy="2444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1484784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FF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" name="Picture 2" descr="C:\Users\света\Desktop\все для детского сада\грамоты и дипломы ВСЕ\=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1512167" cy="2160240"/>
          </a:xfrm>
          <a:prstGeom prst="rect">
            <a:avLst/>
          </a:prstGeom>
          <a:noFill/>
        </p:spPr>
      </p:pic>
      <p:pic>
        <p:nvPicPr>
          <p:cNvPr id="5" name="Picture 4" descr="C:\Users\света\Desktop\все для детского сада\грамоты и дипломы ВСЕ\кулиш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556792"/>
            <a:ext cx="1632062" cy="2232248"/>
          </a:xfrm>
          <a:prstGeom prst="rect">
            <a:avLst/>
          </a:prstGeom>
          <a:noFill/>
        </p:spPr>
      </p:pic>
      <p:pic>
        <p:nvPicPr>
          <p:cNvPr id="6" name="Picture 5" descr="C:\Users\света\Desktop\все для детского сада\грамоты и дипломы ВСЕ\Максименк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556792"/>
            <a:ext cx="1584176" cy="2276872"/>
          </a:xfrm>
          <a:prstGeom prst="rect">
            <a:avLst/>
          </a:prstGeom>
          <a:noFill/>
        </p:spPr>
      </p:pic>
      <p:pic>
        <p:nvPicPr>
          <p:cNvPr id="7" name="Picture 6" descr="C:\Users\света\Desktop\все для детского сада\грамоты и дипломы ВСЕ\Невзор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764704"/>
            <a:ext cx="1656184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диплом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132856"/>
            <a:ext cx="1915415" cy="2708920"/>
          </a:xfrm>
          <a:prstGeom prst="rect">
            <a:avLst/>
          </a:prstGeom>
          <a:noFill/>
        </p:spPr>
      </p:pic>
      <p:pic>
        <p:nvPicPr>
          <p:cNvPr id="2051" name="Picture 3" descr="G:\диплом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1848504" cy="2614289"/>
          </a:xfrm>
          <a:prstGeom prst="rect">
            <a:avLst/>
          </a:prstGeom>
          <a:noFill/>
        </p:spPr>
      </p:pic>
      <p:pic>
        <p:nvPicPr>
          <p:cNvPr id="2052" name="Picture 4" descr="G:\Тарасов%20Андрей[2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764704"/>
            <a:ext cx="1848504" cy="2614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света\Desktop\все для детского сада\грамоты и дипломы ВСЕ\СП-00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2"/>
            <a:ext cx="2448272" cy="1656184"/>
          </a:xfrm>
          <a:prstGeom prst="rect">
            <a:avLst/>
          </a:prstGeom>
          <a:noFill/>
        </p:spPr>
      </p:pic>
      <p:pic>
        <p:nvPicPr>
          <p:cNvPr id="5" name="Picture 3" descr="C:\Users\света\Desktop\все для детского сада\грамоты и дипломы ВСЕ\космос ДР 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140968"/>
            <a:ext cx="2555776" cy="1728192"/>
          </a:xfrm>
          <a:prstGeom prst="rect">
            <a:avLst/>
          </a:prstGeom>
          <a:noFill/>
        </p:spPr>
      </p:pic>
      <p:pic>
        <p:nvPicPr>
          <p:cNvPr id="6" name="Picture 3" descr="C:\Users\света\Desktop\все для детского сада\грамоты и дипломы ВСЕ\СП-00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916832"/>
            <a:ext cx="2388032" cy="1716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вета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2520280" cy="3558083"/>
          </a:xfrm>
          <a:prstGeom prst="rect">
            <a:avLst/>
          </a:prstGeom>
          <a:noFill/>
        </p:spPr>
      </p:pic>
      <p:pic>
        <p:nvPicPr>
          <p:cNvPr id="5" name="Picture 3" descr="C:\Users\света\Desktop\фотографии\фото общие\0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620688"/>
            <a:ext cx="2088232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67744" y="15567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Для детей вторая мама</a:t>
            </a:r>
          </a:p>
          <a:p>
            <a:pPr algn="ctr"/>
            <a:r>
              <a:rPr lang="ru-RU" b="1" dirty="0" smtClean="0"/>
              <a:t>Воспитательница  сада!</a:t>
            </a:r>
          </a:p>
          <a:p>
            <a:pPr algn="ctr"/>
            <a:r>
              <a:rPr lang="ru-RU" b="1" dirty="0" smtClean="0"/>
              <a:t>Терпелива с ребятней,</a:t>
            </a:r>
          </a:p>
          <a:p>
            <a:pPr algn="ctr"/>
            <a:r>
              <a:rPr lang="ru-RU" b="1" dirty="0" smtClean="0"/>
              <a:t>Развлекает их игрой!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3933056"/>
            <a:ext cx="3017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Малявина Вера Николаевна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3933056"/>
            <a:ext cx="326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Хаустова Светлана Викторовна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44371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воспитатели высшей квалификационной  категории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1484784"/>
            <a:ext cx="5904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Группу всю мы показали, </a:t>
            </a:r>
            <a:endParaRPr lang="ru-RU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 себе все рассказали. </a:t>
            </a:r>
            <a:endParaRPr lang="ru-RU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Вас в гости снова будем ждать, </a:t>
            </a:r>
            <a:endParaRPr lang="ru-RU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Нам есть еще, что показать.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1700808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Наша няня- просто класс!</a:t>
            </a:r>
          </a:p>
          <a:p>
            <a:r>
              <a:rPr lang="ru-RU" b="1" dirty="0" smtClean="0"/>
              <a:t>Чистота и блеск у нас!</a:t>
            </a:r>
          </a:p>
          <a:p>
            <a:r>
              <a:rPr lang="ru-RU" b="1" dirty="0" smtClean="0"/>
              <a:t>Моет, чистит, трет и трет….</a:t>
            </a:r>
          </a:p>
          <a:p>
            <a:r>
              <a:rPr lang="ru-RU" b="1" dirty="0" smtClean="0"/>
              <a:t>Никогда не устает!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45442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Козакова Инна Николаевна</a:t>
            </a:r>
          </a:p>
          <a:p>
            <a:r>
              <a:rPr lang="ru-RU" b="1" dirty="0" smtClean="0"/>
              <a:t>младший </a:t>
            </a:r>
            <a:r>
              <a:rPr lang="ru-RU" b="1" dirty="0" smtClean="0"/>
              <a:t>воспитатель</a:t>
            </a:r>
            <a:endParaRPr lang="ru-RU" b="1" dirty="0"/>
          </a:p>
        </p:txBody>
      </p:sp>
      <p:pic>
        <p:nvPicPr>
          <p:cNvPr id="1026" name="Picture 2" descr="C:\Users\Toshiba\Desktop\WP_20160919_17_45_45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27" y="754684"/>
            <a:ext cx="2398353" cy="3466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548680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нашей группе 28 детей:  </a:t>
            </a:r>
            <a:r>
              <a:rPr lang="ru-RU" sz="2000" dirty="0" smtClean="0"/>
              <a:t>16 мальчиков и 12 девочек.</a:t>
            </a:r>
            <a:endParaRPr lang="ru-RU" sz="2000" dirty="0"/>
          </a:p>
        </p:txBody>
      </p:sp>
      <p:pic>
        <p:nvPicPr>
          <p:cNvPr id="1026" name="Picture 2" descr="C:\Users\света\Desktop\фотографии\фото детский сад\WP_20150715_11_26_52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948264" cy="4296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47864" y="476672"/>
            <a:ext cx="226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/>
              <a:t>Раздевалка</a:t>
            </a:r>
            <a:endParaRPr lang="ru-RU" sz="3200" b="1" i="1" dirty="0"/>
          </a:p>
        </p:txBody>
      </p:sp>
      <p:pic>
        <p:nvPicPr>
          <p:cNvPr id="1026" name="Picture 2" descr="C:\Users\света\Desktop\237_1711\IMG_1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3878476" cy="3024336"/>
          </a:xfrm>
          <a:prstGeom prst="rect">
            <a:avLst/>
          </a:prstGeom>
          <a:noFill/>
        </p:spPr>
      </p:pic>
      <p:pic>
        <p:nvPicPr>
          <p:cNvPr id="1027" name="Picture 3" descr="C:\Users\света\Desktop\237_1711\IMG_1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132856"/>
            <a:ext cx="3483968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а\Desktop\237_1711\IMG_1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628800"/>
            <a:ext cx="5393573" cy="38450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19872" y="836712"/>
            <a:ext cx="2462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/>
              <a:t>НАША ГРУППА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света\Desktop\237_1711\IMG_1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3816424" cy="2996952"/>
          </a:xfrm>
          <a:prstGeom prst="rect">
            <a:avLst/>
          </a:prstGeom>
          <a:noFill/>
        </p:spPr>
      </p:pic>
      <p:pic>
        <p:nvPicPr>
          <p:cNvPr id="3076" name="Picture 4" descr="C:\Users\света\Desktop\237_1711\IMG_1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04864"/>
            <a:ext cx="3851920" cy="30689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860032" y="1052736"/>
            <a:ext cx="3510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Игровая зона мальчиков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вета\Desktop\236_1211\IMG_1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3600400" cy="2736304"/>
          </a:xfrm>
          <a:prstGeom prst="rect">
            <a:avLst/>
          </a:prstGeom>
          <a:noFill/>
        </p:spPr>
      </p:pic>
      <p:pic>
        <p:nvPicPr>
          <p:cNvPr id="5123" name="Picture 3" descr="C:\Users\света\Desktop\237_1711\IMG_1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20888"/>
            <a:ext cx="3600400" cy="27363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4048" y="1268760"/>
            <a:ext cx="3150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Игровая зона девочек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fee274eec8975bd4ed446e3fac328d22523f6a"/>
</p:tagLst>
</file>

<file path=ppt/theme/theme1.xml><?xml version="1.0" encoding="utf-8"?>
<a:theme xmlns:a="http://schemas.openxmlformats.org/drawingml/2006/main" name="frame_flowers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frame_flowers</Template>
  <TotalTime>124</TotalTime>
  <Words>194</Words>
  <Application>Microsoft Office PowerPoint</Application>
  <PresentationFormat>Экран (4:3)</PresentationFormat>
  <Paragraphs>52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frame_flowers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Toshiba</cp:lastModifiedBy>
  <cp:revision>19</cp:revision>
  <dcterms:created xsi:type="dcterms:W3CDTF">2015-11-16T19:49:40Z</dcterms:created>
  <dcterms:modified xsi:type="dcterms:W3CDTF">2016-12-09T07:49:04Z</dcterms:modified>
</cp:coreProperties>
</file>